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7" r:id="rId3"/>
    <p:sldId id="258" r:id="rId4"/>
    <p:sldId id="260" r:id="rId5"/>
    <p:sldId id="259" r:id="rId6"/>
    <p:sldId id="261" r:id="rId7"/>
    <p:sldId id="256" r:id="rId8"/>
    <p:sldId id="263" r:id="rId9"/>
    <p:sldId id="262" r:id="rId10"/>
    <p:sldId id="264" r:id="rId11"/>
    <p:sldId id="266" r:id="rId12"/>
    <p:sldId id="265" r:id="rId13"/>
    <p:sldId id="267" r:id="rId14"/>
    <p:sldId id="269" r:id="rId15"/>
    <p:sldId id="268" r:id="rId16"/>
    <p:sldId id="271" r:id="rId17"/>
    <p:sldId id="270" r:id="rId18"/>
    <p:sldId id="275" r:id="rId19"/>
    <p:sldId id="276" r:id="rId20"/>
    <p:sldId id="273" r:id="rId21"/>
    <p:sldId id="274" r:id="rId22"/>
    <p:sldId id="278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15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124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85333-3ECE-4834-842E-F44B0889C2ED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A8D0-418F-4C19-BF66-26830D90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2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85333-3ECE-4834-842E-F44B0889C2ED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A8D0-418F-4C19-BF66-26830D90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1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85333-3ECE-4834-842E-F44B0889C2ED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A8D0-418F-4C19-BF66-26830D90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85333-3ECE-4834-842E-F44B0889C2ED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A8D0-418F-4C19-BF66-26830D90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6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85333-3ECE-4834-842E-F44B0889C2ED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A8D0-418F-4C19-BF66-26830D90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0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85333-3ECE-4834-842E-F44B0889C2ED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A8D0-418F-4C19-BF66-26830D90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8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85333-3ECE-4834-842E-F44B0889C2ED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A8D0-418F-4C19-BF66-26830D90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7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85333-3ECE-4834-842E-F44B0889C2ED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A8D0-418F-4C19-BF66-26830D90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3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85333-3ECE-4834-842E-F44B0889C2ED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A8D0-418F-4C19-BF66-26830D90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7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85333-3ECE-4834-842E-F44B0889C2ED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A8D0-418F-4C19-BF66-26830D90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4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85333-3ECE-4834-842E-F44B0889C2ED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A8D0-418F-4C19-BF66-26830D90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8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85333-3ECE-4834-842E-F44B0889C2ED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6A8D0-418F-4C19-BF66-26830D90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8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dorrell@trihydro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://www.trihydro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841" y="568171"/>
            <a:ext cx="84692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Personal Branding &amp; Selling</a:t>
            </a:r>
          </a:p>
          <a:p>
            <a:pPr algn="ctr"/>
            <a:endParaRPr lang="en-US" sz="6600" dirty="0">
              <a:solidFill>
                <a:schemeClr val="bg1"/>
              </a:solidFill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Josh Dorrell</a:t>
            </a:r>
          </a:p>
          <a:p>
            <a:pPr algn="ctr"/>
            <a:r>
              <a:rPr lang="en-US" sz="4800" dirty="0" err="1" smtClean="0">
                <a:solidFill>
                  <a:schemeClr val="bg1"/>
                </a:solidFill>
              </a:rPr>
              <a:t>Trihydro</a:t>
            </a:r>
            <a:r>
              <a:rPr lang="en-US" sz="4800" dirty="0" smtClean="0">
                <a:solidFill>
                  <a:schemeClr val="bg1"/>
                </a:solidFill>
              </a:rPr>
              <a:t> Corporation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4642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What are your business &amp; personal goals?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3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iki.ldraw.org/images/9/98/Pyramid_POV-Ray_transparen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78" y="713211"/>
            <a:ext cx="8812136" cy="660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1232" y="2165468"/>
            <a:ext cx="1519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Results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5943" y="3187878"/>
            <a:ext cx="1460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Goals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9671" y="4264056"/>
            <a:ext cx="2622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Behaviors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7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timeentertainment.files.wordpress.com/2011/09/how-to-win-friends-and-influence-people.jpg?w=2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70" y="1411269"/>
            <a:ext cx="3371571" cy="510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185" y="29296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Required Reading for Humans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9641" y="3005003"/>
            <a:ext cx="5262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Give honest and sincere appreciation.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9210" y="4290496"/>
            <a:ext cx="5344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If you want to be interesting, be interested.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1878" y="5575989"/>
            <a:ext cx="4560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Reflect and replay to improve.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9641" y="1719510"/>
            <a:ext cx="5262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Don’t criticize, condemn, or complain.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5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384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What are some words that describe your personal brand?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0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iki.ldraw.org/images/9/98/Pyramid_POV-Ray_transparen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78" y="713211"/>
            <a:ext cx="8812136" cy="660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1232" y="2165468"/>
            <a:ext cx="1519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Results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5943" y="3187878"/>
            <a:ext cx="1460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Goals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9671" y="4264056"/>
            <a:ext cx="2622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Behaviors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9776" y="5439314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Purpose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185" y="29296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Our purpose drives everything we do.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9641" y="2697735"/>
            <a:ext cx="5262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 am I good at?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9641" y="3602091"/>
            <a:ext cx="5344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How do I leave my campsite?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973" y="4506447"/>
            <a:ext cx="4981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Do my behaviors fit my purpose?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6973" y="1793379"/>
            <a:ext cx="5262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 do I love to do?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5833" y="1411268"/>
            <a:ext cx="3361140" cy="4385849"/>
            <a:chOff x="6158393" y="1459468"/>
            <a:chExt cx="2516156" cy="3749040"/>
          </a:xfrm>
        </p:grpSpPr>
        <p:pic>
          <p:nvPicPr>
            <p:cNvPr id="13" name="Picture 6" descr="http://www.ryaninzana.com/images/purposedp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40" r="-1"/>
            <a:stretch/>
          </p:blipFill>
          <p:spPr bwMode="auto">
            <a:xfrm>
              <a:off x="6158393" y="1459468"/>
              <a:ext cx="2516156" cy="37490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https://hbr.org/resources/images/hbr_opengraph_940x49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8589" y="4621571"/>
              <a:ext cx="1125960" cy="586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844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384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smtClean="0">
                <a:solidFill>
                  <a:schemeClr val="bg1"/>
                </a:solidFill>
              </a:rPr>
              <a:t>My purpose is to inspire and motivate positive action.</a:t>
            </a:r>
            <a:endParaRPr lang="en-US" sz="4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3842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Can you write a simple purpose statement?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384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We started by talking about selling and achieving results.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3842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Tremendous results are possible…but,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61752" y="143025"/>
            <a:ext cx="6566496" cy="65664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75972" y="730292"/>
            <a:ext cx="4138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Economic Development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57098" y="1401092"/>
            <a:ext cx="5175804" cy="5235636"/>
            <a:chOff x="1857098" y="1401092"/>
            <a:chExt cx="5175804" cy="5235636"/>
          </a:xfrm>
        </p:grpSpPr>
        <p:sp>
          <p:nvSpPr>
            <p:cNvPr id="4" name="Oval 3"/>
            <p:cNvSpPr/>
            <p:nvPr/>
          </p:nvSpPr>
          <p:spPr>
            <a:xfrm>
              <a:off x="1857098" y="1401092"/>
              <a:ext cx="5175804" cy="52356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63624" y="2062002"/>
              <a:ext cx="39627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Business Development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37772" y="3694421"/>
            <a:ext cx="2810706" cy="2810706"/>
            <a:chOff x="3037772" y="3694421"/>
            <a:chExt cx="2810706" cy="2810706"/>
          </a:xfrm>
        </p:grpSpPr>
        <p:sp>
          <p:nvSpPr>
            <p:cNvPr id="7" name="Oval 6"/>
            <p:cNvSpPr/>
            <p:nvPr/>
          </p:nvSpPr>
          <p:spPr>
            <a:xfrm>
              <a:off x="3037772" y="3694421"/>
              <a:ext cx="2810706" cy="281070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28400" y="3764590"/>
              <a:ext cx="10294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Sales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54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185" y="29296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Caution!  It won’t work this way.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5" name="Picture 2" descr="http://wiki.ldraw.org/images/9/98/Pyramid_POV-Ray_transparen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54028"/>
            <a:ext cx="8812136" cy="660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360520" y="1345072"/>
            <a:ext cx="24137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Results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8187" y="2719983"/>
            <a:ext cx="1460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Goals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60520" y="3958579"/>
            <a:ext cx="2215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Behaviors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4801" y="5230442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Purpose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iki.ldraw.org/images/9/98/Pyramid_POV-Ray_transparen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78" y="713211"/>
            <a:ext cx="8812136" cy="660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1232" y="2165468"/>
            <a:ext cx="1519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Results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5943" y="3187878"/>
            <a:ext cx="1460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Goals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9671" y="4264056"/>
            <a:ext cx="2622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Behaviors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9776" y="5439314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Purpose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185" y="29296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Results are proportional.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odcastanswerman.com/wp-content/uploads/2012/08/TheStrangestSecr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8" y="1455657"/>
            <a:ext cx="25019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timeentertainment.files.wordpress.com/2011/09/how-to-win-friends-and-influence-people.jpg?w=2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565" y="1455657"/>
            <a:ext cx="24765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yaninzana.com/images/purposedp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0" r="-1"/>
          <a:stretch/>
        </p:blipFill>
        <p:spPr bwMode="auto">
          <a:xfrm>
            <a:off x="6158393" y="1459468"/>
            <a:ext cx="2516156" cy="374904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hbr.org/resources/images/hbr_opengraph_940x49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89" y="4621571"/>
            <a:ext cx="1125960" cy="58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185" y="29296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Powerful Tools to Achieve Results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dorrell_H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0949"/>
            <a:ext cx="9144000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2756787"/>
            <a:ext cx="278069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Thank you!</a:t>
            </a:r>
          </a:p>
          <a:p>
            <a:endParaRPr lang="en-US" dirty="0" smtClean="0"/>
          </a:p>
          <a:p>
            <a:r>
              <a:rPr lang="en-US" sz="2800" dirty="0" smtClean="0"/>
              <a:t>Josh Dorrell</a:t>
            </a:r>
          </a:p>
          <a:p>
            <a:r>
              <a:rPr lang="en-US" sz="2400" dirty="0" err="1" smtClean="0"/>
              <a:t>Trihydro</a:t>
            </a:r>
            <a:r>
              <a:rPr lang="en-US" sz="2400" dirty="0" smtClean="0"/>
              <a:t> Corporation</a:t>
            </a:r>
          </a:p>
          <a:p>
            <a:r>
              <a:rPr lang="en-US" dirty="0" smtClean="0">
                <a:hlinkClick r:id="rId3"/>
              </a:rPr>
              <a:t>jdorrell@trihydro.com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www.trihydro.com</a:t>
            </a:r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Connect with me on</a:t>
            </a:r>
          </a:p>
        </p:txBody>
      </p:sp>
      <p:pic>
        <p:nvPicPr>
          <p:cNvPr id="3076" name="Picture 4" descr="http://media.eremedia.com.s3.amazonaws.com/uploads/2013/12/LinkedinLogo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29" y="5276078"/>
            <a:ext cx="1389140" cy="39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4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5442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Why do we sell?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5442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t</a:t>
            </a:r>
            <a:r>
              <a:rPr lang="en-US" sz="7200" dirty="0" smtClean="0">
                <a:solidFill>
                  <a:schemeClr val="bg1"/>
                </a:solidFill>
              </a:rPr>
              <a:t>o achieve </a:t>
            </a:r>
            <a:r>
              <a:rPr lang="en-US" sz="7200" dirty="0">
                <a:solidFill>
                  <a:schemeClr val="bg1"/>
                </a:solidFill>
              </a:rPr>
              <a:t>r</a:t>
            </a:r>
            <a:r>
              <a:rPr lang="en-US" sz="7200" dirty="0" smtClean="0">
                <a:solidFill>
                  <a:schemeClr val="bg1"/>
                </a:solidFill>
              </a:rPr>
              <a:t>esults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6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iki.ldraw.org/images/9/98/Pyramid_POV-Ray_transparen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78" y="713211"/>
            <a:ext cx="8812136" cy="660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7397" y="2104010"/>
            <a:ext cx="1373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Results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4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4642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What results are you most proud of?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3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odcastanswerman.com/wp-content/uploads/2012/08/TheStrangestSecr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8" y="1455657"/>
            <a:ext cx="25019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timeentertainment.files.wordpress.com/2011/09/how-to-win-friends-and-influence-people.jpg?w=2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565" y="1455657"/>
            <a:ext cx="24765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yaninzana.com/images/purposedp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0" r="-1"/>
          <a:stretch/>
        </p:blipFill>
        <p:spPr bwMode="auto">
          <a:xfrm>
            <a:off x="6158393" y="1459468"/>
            <a:ext cx="2516156" cy="374904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hbr.org/resources/images/hbr_opengraph_940x49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89" y="4621571"/>
            <a:ext cx="1125960" cy="58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185" y="29296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Powerful Tools to Achieve Results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iki.ldraw.org/images/9/98/Pyramid_POV-Ray_transparen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78" y="713211"/>
            <a:ext cx="8812136" cy="660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7397" y="2104010"/>
            <a:ext cx="1373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Results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5943" y="3261610"/>
            <a:ext cx="1460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Goals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1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odcastanswerman.com/wp-content/uploads/2012/08/TheStrangestSecr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71" y="1411269"/>
            <a:ext cx="3371571" cy="50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185" y="29296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“We become what we think about.”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5041" y="3170561"/>
            <a:ext cx="3729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Why do you go to work?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5041" y="4033175"/>
            <a:ext cx="4587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Positive vs. Negative Thoughts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5041" y="4895789"/>
            <a:ext cx="2659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Write your goals.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72" y="2307947"/>
            <a:ext cx="3862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definition of success.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5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1356</TotalTime>
  <Words>230</Words>
  <Application>Microsoft Office PowerPoint</Application>
  <PresentationFormat>On-screen Show (4:3)</PresentationFormat>
  <Paragraphs>61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Trihydro Corp.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Dorrell</dc:creator>
  <cp:lastModifiedBy>Josh Dorrell</cp:lastModifiedBy>
  <cp:revision>25</cp:revision>
  <dcterms:created xsi:type="dcterms:W3CDTF">2016-02-10T18:18:11Z</dcterms:created>
  <dcterms:modified xsi:type="dcterms:W3CDTF">2016-02-11T16:55:03Z</dcterms:modified>
</cp:coreProperties>
</file>