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367543-6F39-423E-9376-6E8640080DD3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013F7B-1465-4A07-BD06-F8DCF973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2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0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35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82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33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13F7B-1465-4A07-BD06-F8DCF9732C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3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8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6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6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3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8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FB73-0A56-42B1-9718-5F5893FA4891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E28AF-2507-47E3-B718-862EB95D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07" y="402748"/>
            <a:ext cx="2691384" cy="20334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638016"/>
            <a:ext cx="1219199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Small Business Development Center</a:t>
            </a:r>
          </a:p>
          <a:p>
            <a:pPr algn="ctr"/>
            <a:endParaRPr lang="en-US" sz="100" dirty="0" smtClean="0"/>
          </a:p>
          <a:p>
            <a:pPr algn="ctr"/>
            <a:r>
              <a:rPr lang="en-US" sz="2000" dirty="0" smtClean="0"/>
              <a:t>Market Research Center</a:t>
            </a:r>
          </a:p>
          <a:p>
            <a:pPr algn="ctr"/>
            <a:r>
              <a:rPr lang="en-US" sz="2000" dirty="0" smtClean="0"/>
              <a:t>Procurement Technical Assistance Center</a:t>
            </a:r>
          </a:p>
          <a:p>
            <a:pPr algn="ctr"/>
            <a:r>
              <a:rPr lang="en-US" sz="2000" dirty="0" smtClean="0"/>
              <a:t>Wyoming SBIR/STTR Initiative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5350003"/>
            <a:ext cx="12265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We Help Businesses Succeed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2484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Programs of the University of Wyoming and Wyoming Business Council</a:t>
            </a:r>
          </a:p>
          <a:p>
            <a:pPr algn="ctr"/>
            <a:r>
              <a:rPr lang="en-US" dirty="0" smtClean="0"/>
              <a:t>Business Resource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3658"/>
            <a:ext cx="8567928" cy="685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549" y="682752"/>
            <a:ext cx="4660900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981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7" y="5883970"/>
            <a:ext cx="1112871" cy="84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549" y="723012"/>
            <a:ext cx="4660900" cy="4635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981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7" y="5883970"/>
            <a:ext cx="1112871" cy="84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60" y="882778"/>
            <a:ext cx="45847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066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7" y="5883970"/>
            <a:ext cx="1112871" cy="84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649" y="819404"/>
            <a:ext cx="4584700" cy="459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09981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7" y="5883970"/>
            <a:ext cx="1112871" cy="84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599" y="763906"/>
            <a:ext cx="46228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981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7" y="5883970"/>
            <a:ext cx="1112871" cy="84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210" y="453518"/>
            <a:ext cx="4584700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981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7" y="5883970"/>
            <a:ext cx="1112871" cy="84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08" y="445795"/>
            <a:ext cx="2691384" cy="20334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2479286"/>
            <a:ext cx="121920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Small Business Development Center</a:t>
            </a:r>
          </a:p>
          <a:p>
            <a:pPr algn="ctr"/>
            <a:endParaRPr lang="en-US" sz="100" dirty="0" smtClean="0"/>
          </a:p>
          <a:p>
            <a:pPr algn="ctr"/>
            <a:r>
              <a:rPr lang="en-US" sz="2000" dirty="0" smtClean="0"/>
              <a:t>Market Research Center</a:t>
            </a:r>
          </a:p>
          <a:p>
            <a:pPr algn="ctr"/>
            <a:r>
              <a:rPr lang="en-US" sz="2000" dirty="0" smtClean="0"/>
              <a:t>Procurement Technical Assistance Center</a:t>
            </a:r>
          </a:p>
          <a:p>
            <a:pPr algn="ctr"/>
            <a:r>
              <a:rPr lang="en-US" sz="2000" dirty="0" smtClean="0"/>
              <a:t>Wyoming SBIR/STTR Initiative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" y="4739534"/>
            <a:ext cx="12127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00FF"/>
                </a:solidFill>
              </a:rPr>
              <a:t>www.wyen.biz</a:t>
            </a:r>
            <a:endParaRPr lang="en-US" sz="7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9811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 Help Businesses Succeed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28490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Programs of the University of Wyoming and Wyoming Business Council</a:t>
            </a:r>
          </a:p>
          <a:p>
            <a:pPr algn="ctr"/>
            <a:r>
              <a:rPr lang="en-US" dirty="0" smtClean="0"/>
              <a:t>Business Resource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96</Words>
  <Application>Microsoft Office PowerPoint</Application>
  <PresentationFormat>Widescreen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 Kline</dc:creator>
  <cp:lastModifiedBy>Sherry Salmon</cp:lastModifiedBy>
  <cp:revision>9</cp:revision>
  <cp:lastPrinted>2015-09-28T23:09:55Z</cp:lastPrinted>
  <dcterms:created xsi:type="dcterms:W3CDTF">2015-09-28T22:21:32Z</dcterms:created>
  <dcterms:modified xsi:type="dcterms:W3CDTF">2016-02-09T15:05:21Z</dcterms:modified>
</cp:coreProperties>
</file>